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04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AA866E16-E82D-47AE-ABC9-6173F763EAF4}"/>
    <pc:docChg chg="addSld modSld">
      <pc:chgData name="Charles Seager" userId="b6090891032109d0" providerId="LiveId" clId="{AA866E16-E82D-47AE-ABC9-6173F763EAF4}" dt="2023-10-16T20:53:40.927" v="6" actId="680"/>
      <pc:docMkLst>
        <pc:docMk/>
      </pc:docMkLst>
      <pc:sldChg chg="addSp modSp new mod">
        <pc:chgData name="Charles Seager" userId="b6090891032109d0" providerId="LiveId" clId="{AA866E16-E82D-47AE-ABC9-6173F763EAF4}" dt="2023-10-15T17:37:08.700" v="5" actId="22"/>
        <pc:sldMkLst>
          <pc:docMk/>
          <pc:sldMk cId="363543360" sldId="303"/>
        </pc:sldMkLst>
        <pc:picChg chg="add mod">
          <ac:chgData name="Charles Seager" userId="b6090891032109d0" providerId="LiveId" clId="{AA866E16-E82D-47AE-ABC9-6173F763EAF4}" dt="2023-10-15T17:36:37.587" v="4" actId="1076"/>
          <ac:picMkLst>
            <pc:docMk/>
            <pc:sldMk cId="363543360" sldId="303"/>
            <ac:picMk id="3" creationId="{869B6553-AA6D-BF60-EA7A-AC4F5DA17AAF}"/>
          </ac:picMkLst>
        </pc:picChg>
        <pc:picChg chg="add">
          <ac:chgData name="Charles Seager" userId="b6090891032109d0" providerId="LiveId" clId="{AA866E16-E82D-47AE-ABC9-6173F763EAF4}" dt="2023-10-15T17:37:08.700" v="5" actId="22"/>
          <ac:picMkLst>
            <pc:docMk/>
            <pc:sldMk cId="363543360" sldId="303"/>
            <ac:picMk id="5" creationId="{8BB0B083-6F05-1076-59B5-194A74186EC5}"/>
          </ac:picMkLst>
        </pc:picChg>
      </pc:sldChg>
      <pc:sldChg chg="new">
        <pc:chgData name="Charles Seager" userId="b6090891032109d0" providerId="LiveId" clId="{AA866E16-E82D-47AE-ABC9-6173F763EAF4}" dt="2023-10-16T20:53:40.927" v="6" actId="680"/>
        <pc:sldMkLst>
          <pc:docMk/>
          <pc:sldMk cId="2770528158" sldId="30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200F-0FAD-7713-3918-C9B487BBA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32770-E7A4-DD5D-5A4C-647B4F337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6CE7F-F6BA-C33C-CEDD-BF9CD919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6D919-D55C-C5E2-33F8-B3A3C672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B7A4F-A57B-10D0-CD2A-BC8223A8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6FC4-4BF1-F6AF-EE8E-B399CBE1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F01F5-3E11-BDC7-DF10-482388AAE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D2255-9194-8123-2705-F529469A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91B87-573B-8233-7FBB-B07888A9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2B417-7FDD-6FBC-61CF-D5809B10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46CFA-135D-A840-4B42-2EF6B9710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C42E8-37CF-576A-072F-07480C865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A4AD-FA29-5A5E-F8CA-7657C93A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D03B6-4947-A6DB-51B4-A6E64AF5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B6E3E-DB71-B9EE-3E36-C59D4219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5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77B31-DBC9-6891-C7A4-8D0E23D7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FF09-EE71-81A4-C4BA-AE238B74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11728-C54F-6AC5-CD90-4545E79F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C762C-C510-6DC3-C0BE-B7437533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81DF-E014-782F-AAC6-1A49F7DD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2D84-512C-981D-941D-0C6959F9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DE8F4-8E5D-43D1-38D6-17DD010DB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D4582-9AF5-E617-6AF2-FB5FA105A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584E3-D249-A1BF-597C-A277643C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96A3-F841-9E08-B31D-084AC39F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2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F3ED-49DF-F7F3-36B2-FBA8B0A5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A541C-A0DB-FBAC-9469-9DCA3420E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3AD00-9BA9-0393-AEF4-9898D86B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E2F8-250D-5A73-2B75-88A39360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5C6E-10EF-92F7-4842-65CDAB48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130A7-91DD-7843-B7A0-2B98FC7F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7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D934-7A43-60BF-AB30-5988A06F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D677D-3BE0-2B6F-14FB-0E4FBEE88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C93F1-C185-E438-274A-254546862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C07B4-C53A-7A7D-E257-126239E4D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5A79D-06D8-330C-FEDB-9DC451A9B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1047B0-ED32-F68F-D561-D6791D7B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A8594-D796-0784-0E10-9D695EBC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6DFC9-7369-AAD2-EB5A-B6D2A9F5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78C-BC28-A93F-D945-8D9C80C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10378-A1A1-1AE8-E609-67505F6E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A685A-AF2C-0AA8-B74D-266DE901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D998-198A-804F-2ADF-AB67232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5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07CBF-FAF1-A609-321F-9D81D781F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133EF-A521-80B3-35DA-D60DBD4F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FB489-D531-BC52-7549-708F97A7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DEFC-58C5-3AB8-6F58-C5BBC2D9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A5E0C-21B6-2522-1FAB-E63D5416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8AEE2-758A-8201-F80C-C545C57C9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96C6C-5B0D-C74A-8363-1BE37D3D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D19EF-78D6-186D-398B-55AB684E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14A36-4784-65F3-0DD0-2B68DDD6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8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91D6-830E-68B0-CD7F-0BEBEF62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391DFF-F412-50D3-A065-FD402B677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EAECF-0D11-48A3-1321-001361CEC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0621C-7092-797A-0CB4-675A298C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D5487-8E43-CA45-298D-31B53C598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8DB89-5953-0665-8DAF-4ED814B6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2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B79AE-E7ED-2F91-EF78-70BFD7FA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59E47-F766-17E3-1D74-E0F68E77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B5DE1-B6CA-2DF4-0DB2-00B1E39F9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266C3-B570-46E3-9099-F64B09C59729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D9C83-F909-B092-B9F8-AE97229D6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5527-48B4-7F67-84CE-A9848C3CC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B8705-0CB7-445A-AC98-6BFFBB626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0E2F-C34C-3694-3358-F252B4405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240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8A071-596A-F317-67B8-3ABA90A0C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 Stevenson</a:t>
            </a:r>
          </a:p>
        </p:txBody>
      </p:sp>
    </p:spTree>
    <p:extLst>
      <p:ext uri="{BB962C8B-B14F-4D97-AF65-F5344CB8AC3E}">
        <p14:creationId xmlns:p14="http://schemas.microsoft.com/office/powerpoint/2010/main" val="231769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1768C-790F-3FC4-5C86-50AC47007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2CE91-2CD9-0ADA-225E-E477097E1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85BBA-E960-5518-0E3F-225223BE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8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221AF-9B22-3DAD-BFCE-320892E8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7D990-023A-A4C5-79E2-91B17E14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CFA25-0DA0-DB73-65A1-0E0512CF3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5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B6553-AA6D-BF60-EA7A-AC4F5DA1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3" y="485192"/>
            <a:ext cx="5369867" cy="6167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0B083-6F05-1076-59B5-194A74186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84" y="0"/>
            <a:ext cx="597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0DAE1-B2FE-0F80-C220-77198D96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36ADC-7BD1-5DFD-70DA-F6E85880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9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B8802-0E87-1D7E-F076-13EB670C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3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1158BA-DA01-7B94-4514-A696A923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526A-A345-44EF-2B46-A8C8706F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FE32A-9C70-5612-DF4E-0C6C8E36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2E263-EA24-F842-11F3-01C6D451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4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09207-7A8E-6C61-46B3-9A1A3632C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4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2324A-7679-DCA9-0D0F-55A91054C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93113-070B-DF62-A815-A3C066AE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4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B5A5C-CA4E-961A-AC6E-E7B929B9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0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22137-20DE-4F64-1F77-10C8D680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2BA35-DA5D-0A5F-0C8D-4FA9D23B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96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10F70-5275-BCFF-F840-B1A3DDF78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2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D1643-B244-77FB-1726-33C4ACDF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5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08271-93C7-168C-6939-7FE31B62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69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1D345-F3ED-FD03-F299-164CA603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9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C7C94-D5F6-DD74-C76F-9B953536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7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52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55470-79F8-EF6F-EE4E-335E2E5C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1FE15-764F-88EB-6B7D-FA29494C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8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F9BF8-3EA5-32AC-E9B7-C4D46EA0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EEE66-DFCE-C1F7-2BBA-8FC2E16AB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1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C276E-F8CD-FF30-9FC9-6BF6FFF2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9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B1584-C4BF-9E53-C79D-991E3307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3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6171D-0F8B-DDFA-81AF-22DA1B13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1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72835-61F5-0B06-373D-E22DFD88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0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BDADD-3922-4B6B-B1C1-B6D97065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18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568D33-77EF-8BDC-AAFB-1E777D46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42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BA1C5-5B0D-F5D7-89BE-B94E3670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5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C64E6-7892-F159-A553-BC9135E6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2B77F-6D3A-3074-E3C4-BFF7D0D57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28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090CD-6215-B1A4-7400-13A36831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26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8F328-0E5F-8915-C0BA-E42530FE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03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BF74A-F1F1-2549-8D36-9908A69E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41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4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BE304-1017-65A6-099F-048F2FE4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6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FEDBE-17E5-9958-0B54-C20EF13C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9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D5FD8-2BDB-3593-AAC7-4692D509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5F23F-CF54-F202-9224-826A2D18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0A2CB-1905-FAEF-740A-BBED26D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4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</Words>
  <Application>Microsoft Office PowerPoint</Application>
  <PresentationFormat>Widescreen</PresentationFormat>
  <Paragraphs>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CS 240 Week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240 Week 4</dc:title>
  <dc:creator>Charles Seager</dc:creator>
  <cp:lastModifiedBy>Charles Seager</cp:lastModifiedBy>
  <cp:revision>1</cp:revision>
  <dcterms:created xsi:type="dcterms:W3CDTF">2023-02-21T20:50:55Z</dcterms:created>
  <dcterms:modified xsi:type="dcterms:W3CDTF">2023-10-16T20:53:51Z</dcterms:modified>
</cp:coreProperties>
</file>